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5C3B-2BED-4EC6-83D2-A16B39C68F5F}" type="datetimeFigureOut">
              <a:rPr lang="uk-UA" smtClean="0"/>
              <a:t>09.01.2017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F154-A273-4272-A496-40058D3B48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36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5C3B-2BED-4EC6-83D2-A16B39C68F5F}" type="datetimeFigureOut">
              <a:rPr lang="uk-UA" smtClean="0"/>
              <a:t>09.01.2017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F154-A273-4272-A496-40058D3B48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885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smtClean="0">
                <a:solidFill>
                  <a:srgbClr val="00B050"/>
                </a:solidFill>
                <a:latin typeface="Comic Sans MS" pitchFamily="66" charset="0"/>
              </a:rPr>
              <a:t>“Калина – перлина України”</a:t>
            </a:r>
            <a:endParaRPr lang="uk-UA" sz="4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02603"/>
      </p:ext>
    </p:extLst>
  </p:cSld>
  <p:clrMapOvr>
    <a:masterClrMapping/>
  </p:clrMapOvr>
  <p:transition advClick="0" advTm="3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Comic Sans MS" pitchFamily="66" charset="0"/>
              </a:rPr>
              <a:t>Висновки</a:t>
            </a:r>
            <a:r>
              <a:rPr lang="en-US" smtClean="0">
                <a:latin typeface="Comic Sans MS" pitchFamily="66" charset="0"/>
              </a:rPr>
              <a:t> </a:t>
            </a:r>
            <a:r>
              <a:rPr lang="ru-RU" smtClean="0">
                <a:latin typeface="Comic Sans MS" pitchFamily="66" charset="0"/>
              </a:rPr>
              <a:t>та </a:t>
            </a:r>
            <a:r>
              <a:rPr lang="uk-UA" smtClean="0">
                <a:latin typeface="Comic Sans MS" pitchFamily="66" charset="0"/>
              </a:rPr>
              <a:t>рекомендації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0974"/>
      </p:ext>
    </p:extLst>
  </p:cSld>
  <p:clrMapOvr>
    <a:masterClrMapping/>
  </p:clrMapOvr>
  <p:transition advClick="0" advTm="3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37939"/>
      </p:ext>
    </p:extLst>
  </p:cSld>
  <p:clrMapOvr>
    <a:masterClrMapping/>
  </p:clrMapOvr>
  <p:transition advClick="0" advTm="3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Comic Sans MS" pitchFamily="66" charset="0"/>
              </a:rPr>
              <a:t>Я досліджувала: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6483"/>
      </p:ext>
    </p:extLst>
  </p:cSld>
  <p:clrMapOvr>
    <a:masterClrMapping/>
  </p:clrMapOvr>
  <p:transition advClick="0" advTm="3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>
                <a:latin typeface="Comic Sans MS" pitchFamily="66" charset="0"/>
              </a:rPr>
              <a:t>Де росте калина?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70981"/>
      </p:ext>
    </p:extLst>
  </p:cSld>
  <p:clrMapOvr>
    <a:masterClrMapping/>
  </p:clrMapOvr>
  <p:transition advClick="0" advTm="3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Comic Sans MS" pitchFamily="66" charset="0"/>
              </a:rPr>
              <a:t>Як цвіте кущ калини?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12526"/>
      </p:ext>
    </p:extLst>
  </p:cSld>
  <p:clrMapOvr>
    <a:masterClrMapping/>
  </p:clrMapOvr>
  <p:transition advClick="0" advTm="3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>
                <a:latin typeface="Comic Sans MS" pitchFamily="66" charset="0"/>
              </a:rPr>
              <a:t>Коли достигають, якого кольору, форми ягоди калини?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52891"/>
      </p:ext>
    </p:extLst>
  </p:cSld>
  <p:clrMapOvr>
    <a:masterClrMapping/>
  </p:clrMapOvr>
  <p:transition advClick="0" advTm="3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Comic Sans MS" pitchFamily="66" charset="0"/>
              </a:rPr>
              <a:t>Чим корисна?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44641"/>
      </p:ext>
    </p:extLst>
  </p:cSld>
  <p:clrMapOvr>
    <a:masterClrMapping/>
  </p:clrMapOvr>
  <p:transition advClick="0" advTm="3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Comic Sans MS" pitchFamily="66" charset="0"/>
              </a:rPr>
              <a:t>За що люблять калину?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41065"/>
      </p:ext>
    </p:extLst>
  </p:cSld>
  <p:clrMapOvr>
    <a:masterClrMapping/>
  </p:clrMapOvr>
  <p:transition advClick="0" advTm="3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>
                <a:latin typeface="Comic Sans MS" pitchFamily="66" charset="0"/>
              </a:rPr>
              <a:t>Без калини нема України!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39479"/>
      </p:ext>
    </p:extLst>
  </p:cSld>
  <p:clrMapOvr>
    <a:masterClrMapping/>
  </p:clrMapOvr>
  <p:transition advClick="0" advTm="30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“Калина – перлина України”</vt:lpstr>
      <vt:lpstr>Презентация PowerPoint</vt:lpstr>
      <vt:lpstr>Я досліджувала:</vt:lpstr>
      <vt:lpstr>Де росте калина?</vt:lpstr>
      <vt:lpstr>Як цвіте кущ калини?</vt:lpstr>
      <vt:lpstr>Коли достигають, якого кольору, форми ягоди калини?</vt:lpstr>
      <vt:lpstr>Чим корисна?</vt:lpstr>
      <vt:lpstr>За що люблять калину?</vt:lpstr>
      <vt:lpstr>Без калини нема України!</vt:lpstr>
      <vt:lpstr>Висновки та рекомендації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“Калина – перлина України”</dc:title>
  <dc:creator>Богдан</dc:creator>
  <cp:lastModifiedBy>Богдан</cp:lastModifiedBy>
  <cp:revision>1</cp:revision>
  <dcterms:created xsi:type="dcterms:W3CDTF">2017-01-09T11:37:03Z</dcterms:created>
  <dcterms:modified xsi:type="dcterms:W3CDTF">2017-01-09T11:37:03Z</dcterms:modified>
</cp:coreProperties>
</file>